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</p:sldIdLst>
  <p:sldSz cx="7315200" cy="96012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5BC0"/>
    <a:srgbClr val="F2F2F2"/>
    <a:srgbClr val="630C80"/>
    <a:srgbClr val="D2B0F0"/>
    <a:srgbClr val="4BA0B9"/>
    <a:srgbClr val="105079"/>
    <a:srgbClr val="327194"/>
    <a:srgbClr val="56C0DE"/>
    <a:srgbClr val="9B9DA0"/>
    <a:srgbClr val="C1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6370" autoAdjust="0"/>
  </p:normalViewPr>
  <p:slideViewPr>
    <p:cSldViewPr snapToGrid="0" showGuides="1">
      <p:cViewPr varScale="1">
        <p:scale>
          <a:sx n="80" d="100"/>
          <a:sy n="80" d="100"/>
        </p:scale>
        <p:origin x="2208" y="156"/>
      </p:cViewPr>
      <p:guideLst>
        <p:guide orient="horz" pos="300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75EB2-2D25-4BD5-9B4D-55F5474C4D2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2663" y="1143000"/>
            <a:ext cx="2352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82A34-3B0A-4808-8830-64520CB2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571308"/>
            <a:ext cx="6217920" cy="334264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42853"/>
            <a:ext cx="5486400" cy="2318067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1538-3C32-4DCE-87B4-D804C641C5B3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9795-5B63-4592-A9E6-15781F40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7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1538-3C32-4DCE-87B4-D804C641C5B3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9795-5B63-4592-A9E6-15781F40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5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11175"/>
            <a:ext cx="157734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11175"/>
            <a:ext cx="4640580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1538-3C32-4DCE-87B4-D804C641C5B3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9795-5B63-4592-A9E6-15781F40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0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1538-3C32-4DCE-87B4-D804C641C5B3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9795-5B63-4592-A9E6-15781F40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393635"/>
            <a:ext cx="6309360" cy="399383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425250"/>
            <a:ext cx="6309360" cy="2100262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1538-3C32-4DCE-87B4-D804C641C5B3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9795-5B63-4592-A9E6-15781F40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3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1538-3C32-4DCE-87B4-D804C641C5B3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9795-5B63-4592-A9E6-15781F40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4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11177"/>
            <a:ext cx="630936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353628"/>
            <a:ext cx="3094672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507105"/>
            <a:ext cx="3094672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353628"/>
            <a:ext cx="3109913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507105"/>
            <a:ext cx="3109913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1538-3C32-4DCE-87B4-D804C641C5B3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9795-5B63-4592-A9E6-15781F40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1538-3C32-4DCE-87B4-D804C641C5B3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9795-5B63-4592-A9E6-15781F40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0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1538-3C32-4DCE-87B4-D804C641C5B3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9795-5B63-4592-A9E6-15781F40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82397"/>
            <a:ext cx="3703320" cy="68230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1538-3C32-4DCE-87B4-D804C641C5B3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9795-5B63-4592-A9E6-15781F40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82397"/>
            <a:ext cx="3703320" cy="68230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1538-3C32-4DCE-87B4-D804C641C5B3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9795-5B63-4592-A9E6-15781F40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555875"/>
            <a:ext cx="630936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1538-3C32-4DCE-87B4-D804C641C5B3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9795-5B63-4592-A9E6-15781F40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68E2A79D-D0FF-3912-A136-E73906356BA7}"/>
              </a:ext>
            </a:extLst>
          </p:cNvPr>
          <p:cNvSpPr/>
          <p:nvPr/>
        </p:nvSpPr>
        <p:spPr>
          <a:xfrm>
            <a:off x="-3513221" y="2069433"/>
            <a:ext cx="3386885" cy="5173578"/>
          </a:xfrm>
          <a:prstGeom prst="foldedCorne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PRINTING TIP: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Teachers- This file is in PowerPoint format. The backgrounds are embedded to protect my copyright. When you print this resource, you </a:t>
            </a:r>
            <a:r>
              <a:rPr lang="en-US" b="1" i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may</a:t>
            </a:r>
            <a:r>
              <a:rPr lang="en-US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need to save it as a PDF FIRST. Sometimes, printers will exclude the backgrounds that are embedded, and your printed pages will be blank.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AFTER EDITING THE EDITABLE PAGES SAVE THE FILE AS A PDF AND THEN PRINT!</a:t>
            </a: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526075D5-797B-5167-B377-B34CAC3D2E54}"/>
              </a:ext>
            </a:extLst>
          </p:cNvPr>
          <p:cNvSpPr/>
          <p:nvPr/>
        </p:nvSpPr>
        <p:spPr>
          <a:xfrm>
            <a:off x="-3513221" y="383006"/>
            <a:ext cx="3386885" cy="1409700"/>
          </a:xfrm>
          <a:prstGeom prst="foldedCorne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TO EDIT: You will need to click on the enable editing button at the top of the task bar!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E60FE4-0332-C29F-9410-A6204A5F0970}"/>
              </a:ext>
            </a:extLst>
          </p:cNvPr>
          <p:cNvCxnSpPr>
            <a:cxnSpLocks/>
          </p:cNvCxnSpPr>
          <p:nvPr/>
        </p:nvCxnSpPr>
        <p:spPr>
          <a:xfrm flipV="1">
            <a:off x="-1151876" y="-108284"/>
            <a:ext cx="1025540" cy="491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98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73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08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82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73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92703-F62B-250A-560D-3A5C4B85161C}"/>
              </a:ext>
            </a:extLst>
          </p:cNvPr>
          <p:cNvSpPr txBox="1"/>
          <p:nvPr/>
        </p:nvSpPr>
        <p:spPr>
          <a:xfrm>
            <a:off x="252590" y="1380720"/>
            <a:ext cx="319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The cups cannot touch each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Rows of cups and sticks </a:t>
            </a:r>
            <a:r>
              <a:rPr lang="en-US" sz="1600" b="1" dirty="0">
                <a:latin typeface="Century Gothic" panose="020B0502020202020204" pitchFamily="34" charset="0"/>
              </a:rPr>
              <a:t>can</a:t>
            </a:r>
            <a:r>
              <a:rPr lang="en-US" sz="1600" dirty="0">
                <a:latin typeface="Century Gothic" panose="020B0502020202020204" pitchFamily="34" charset="0"/>
              </a:rPr>
              <a:t> look the same.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58122-DABE-ECF1-5AF3-C101F563E0AD}"/>
              </a:ext>
            </a:extLst>
          </p:cNvPr>
          <p:cNvSpPr txBox="1"/>
          <p:nvPr/>
        </p:nvSpPr>
        <p:spPr>
          <a:xfrm>
            <a:off x="249152" y="4566555"/>
            <a:ext cx="319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The cups cannot touch each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Adjacent rows of cups and sticks </a:t>
            </a:r>
            <a:r>
              <a:rPr lang="en-US" sz="1600" b="1" dirty="0">
                <a:latin typeface="Century Gothic" panose="020B0502020202020204" pitchFamily="34" charset="0"/>
              </a:rPr>
              <a:t>cannot</a:t>
            </a:r>
            <a:r>
              <a:rPr lang="en-US" sz="1600" dirty="0">
                <a:latin typeface="Century Gothic" panose="020B0502020202020204" pitchFamily="34" charset="0"/>
              </a:rPr>
              <a:t> look the same.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4A2B0-C8E5-6560-E375-841C8230CEBC}"/>
              </a:ext>
            </a:extLst>
          </p:cNvPr>
          <p:cNvSpPr txBox="1"/>
          <p:nvPr/>
        </p:nvSpPr>
        <p:spPr>
          <a:xfrm>
            <a:off x="271303" y="7756006"/>
            <a:ext cx="319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The cups cannot touch each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Rows of cups and sticks </a:t>
            </a:r>
            <a:r>
              <a:rPr lang="en-US" sz="1600" b="1" dirty="0">
                <a:latin typeface="Century Gothic" panose="020B0502020202020204" pitchFamily="34" charset="0"/>
              </a:rPr>
              <a:t>must all look different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FE914-527B-0E5D-9EAF-769DF6F0BA57}"/>
              </a:ext>
            </a:extLst>
          </p:cNvPr>
          <p:cNvSpPr txBox="1"/>
          <p:nvPr/>
        </p:nvSpPr>
        <p:spPr>
          <a:xfrm>
            <a:off x="3880005" y="1380720"/>
            <a:ext cx="319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The cups cannot touch each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Rows of cups and sticks </a:t>
            </a:r>
            <a:r>
              <a:rPr lang="en-US" sz="1600" b="1" dirty="0">
                <a:latin typeface="Century Gothic" panose="020B0502020202020204" pitchFamily="34" charset="0"/>
              </a:rPr>
              <a:t>can</a:t>
            </a:r>
            <a:r>
              <a:rPr lang="en-US" sz="1600" dirty="0">
                <a:latin typeface="Century Gothic" panose="020B0502020202020204" pitchFamily="34" charset="0"/>
              </a:rPr>
              <a:t> look the same.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258DA-1A30-97A2-78EE-99E1C9EF6736}"/>
              </a:ext>
            </a:extLst>
          </p:cNvPr>
          <p:cNvSpPr txBox="1"/>
          <p:nvPr/>
        </p:nvSpPr>
        <p:spPr>
          <a:xfrm>
            <a:off x="3912663" y="4566555"/>
            <a:ext cx="319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The cups cannot touch each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Adjacent rows of cups and sticks </a:t>
            </a:r>
            <a:r>
              <a:rPr lang="en-US" sz="1600" b="1" dirty="0">
                <a:latin typeface="Century Gothic" panose="020B0502020202020204" pitchFamily="34" charset="0"/>
              </a:rPr>
              <a:t>cannot</a:t>
            </a:r>
            <a:r>
              <a:rPr lang="en-US" sz="1600" dirty="0">
                <a:latin typeface="Century Gothic" panose="020B0502020202020204" pitchFamily="34" charset="0"/>
              </a:rPr>
              <a:t> look the same.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23438-C779-9386-0A8F-1A15877BDDCE}"/>
              </a:ext>
            </a:extLst>
          </p:cNvPr>
          <p:cNvSpPr txBox="1"/>
          <p:nvPr/>
        </p:nvSpPr>
        <p:spPr>
          <a:xfrm>
            <a:off x="3898718" y="7756006"/>
            <a:ext cx="319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The cups cannot touch each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Rows of cups and sticks </a:t>
            </a:r>
            <a:r>
              <a:rPr lang="en-US" sz="1600" b="1" dirty="0">
                <a:latin typeface="Century Gothic" panose="020B0502020202020204" pitchFamily="34" charset="0"/>
              </a:rPr>
              <a:t>must all look different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88CF4966-91D0-F1B0-82FC-7E2F30DA4E01}"/>
              </a:ext>
            </a:extLst>
          </p:cNvPr>
          <p:cNvSpPr/>
          <p:nvPr/>
        </p:nvSpPr>
        <p:spPr>
          <a:xfrm>
            <a:off x="-2253191" y="511978"/>
            <a:ext cx="2286000" cy="3352552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The titles and requirements for each challenge can be changed. Just click on the text and type what you need!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Delete this post-it note and arrows </a:t>
            </a:r>
            <a:r>
              <a:rPr lang="en-US" b="1" i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before printing!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C9D4A8-3BB5-D7DB-A27C-8BBB5FA8C31F}"/>
              </a:ext>
            </a:extLst>
          </p:cNvPr>
          <p:cNvCxnSpPr/>
          <p:nvPr/>
        </p:nvCxnSpPr>
        <p:spPr>
          <a:xfrm flipV="1">
            <a:off x="-273571" y="1595108"/>
            <a:ext cx="668216" cy="1522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5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CE98AB-F5BE-2CAC-3D29-9E6E2A5D6BC6}"/>
              </a:ext>
            </a:extLst>
          </p:cNvPr>
          <p:cNvSpPr txBox="1"/>
          <p:nvPr/>
        </p:nvSpPr>
        <p:spPr>
          <a:xfrm>
            <a:off x="532778" y="1165126"/>
            <a:ext cx="6477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How can you use the two materials and build the tallest tower possible?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8F50A-418D-6B1B-C37F-C58FB26C7A22}"/>
              </a:ext>
            </a:extLst>
          </p:cNvPr>
          <p:cNvSpPr txBox="1"/>
          <p:nvPr/>
        </p:nvSpPr>
        <p:spPr>
          <a:xfrm>
            <a:off x="562305" y="1788780"/>
            <a:ext cx="660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What are some things you will need to remember about building towers?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9C745-08D0-A814-9DF6-440514839092}"/>
              </a:ext>
            </a:extLst>
          </p:cNvPr>
          <p:cNvSpPr txBox="1"/>
          <p:nvPr/>
        </p:nvSpPr>
        <p:spPr>
          <a:xfrm>
            <a:off x="532779" y="2205623"/>
            <a:ext cx="652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29C63-C211-48A9-4B98-6DC81B0D00BE}"/>
              </a:ext>
            </a:extLst>
          </p:cNvPr>
          <p:cNvSpPr txBox="1"/>
          <p:nvPr/>
        </p:nvSpPr>
        <p:spPr>
          <a:xfrm>
            <a:off x="3695481" y="3022072"/>
            <a:ext cx="3369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 Sketch and </a:t>
            </a:r>
            <a:r>
              <a:rPr lang="en-US" sz="1100" u="sng" dirty="0">
                <a:latin typeface="Century Gothic" panose="020B0502020202020204" pitchFamily="34" charset="0"/>
              </a:rPr>
              <a:t>label</a:t>
            </a:r>
            <a:r>
              <a:rPr lang="en-US" sz="1100" dirty="0">
                <a:latin typeface="Century Gothic" panose="020B0502020202020204" pitchFamily="34" charset="0"/>
              </a:rPr>
              <a:t> your idea for structure.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D4334-B3AB-1D50-973E-73B237C10668}"/>
              </a:ext>
            </a:extLst>
          </p:cNvPr>
          <p:cNvSpPr txBox="1"/>
          <p:nvPr/>
        </p:nvSpPr>
        <p:spPr>
          <a:xfrm>
            <a:off x="532778" y="5531855"/>
            <a:ext cx="3783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Describe one way you worked together to build the tower.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863BB-6675-4AD7-8DB5-F75FA92FED16}"/>
              </a:ext>
            </a:extLst>
          </p:cNvPr>
          <p:cNvSpPr txBox="1"/>
          <p:nvPr/>
        </p:nvSpPr>
        <p:spPr>
          <a:xfrm>
            <a:off x="562304" y="5979494"/>
            <a:ext cx="397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44048-8CD1-925B-39C8-32957733556B}"/>
              </a:ext>
            </a:extLst>
          </p:cNvPr>
          <p:cNvSpPr txBox="1"/>
          <p:nvPr/>
        </p:nvSpPr>
        <p:spPr>
          <a:xfrm>
            <a:off x="542505" y="7034630"/>
            <a:ext cx="2881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What changes did you have to make in order to build the tower?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8D306-130F-5F8A-477E-C7679B7D2F0C}"/>
              </a:ext>
            </a:extLst>
          </p:cNvPr>
          <p:cNvSpPr txBox="1"/>
          <p:nvPr/>
        </p:nvSpPr>
        <p:spPr>
          <a:xfrm>
            <a:off x="544537" y="7636012"/>
            <a:ext cx="2900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D5E4B-3797-13F5-7A9E-AB0BB5F3F4E0}"/>
              </a:ext>
            </a:extLst>
          </p:cNvPr>
          <p:cNvSpPr txBox="1"/>
          <p:nvPr/>
        </p:nvSpPr>
        <p:spPr>
          <a:xfrm>
            <a:off x="3926512" y="6986996"/>
            <a:ext cx="30590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Describe this building experience. What was the hardest part? What was your favorite part?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440C6-87D9-6E74-B6B7-4230AF4A1213}"/>
              </a:ext>
            </a:extLst>
          </p:cNvPr>
          <p:cNvSpPr txBox="1"/>
          <p:nvPr/>
        </p:nvSpPr>
        <p:spPr>
          <a:xfrm>
            <a:off x="4542279" y="5510467"/>
            <a:ext cx="2611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Record any height measurements of your tower.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21719-C83C-E0C2-8EDC-BD7F3AE6F491}"/>
              </a:ext>
            </a:extLst>
          </p:cNvPr>
          <p:cNvSpPr txBox="1"/>
          <p:nvPr/>
        </p:nvSpPr>
        <p:spPr>
          <a:xfrm>
            <a:off x="3947833" y="7650096"/>
            <a:ext cx="2900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FBEC09-7324-B832-005B-5C8CA7F5B9C7}"/>
              </a:ext>
            </a:extLst>
          </p:cNvPr>
          <p:cNvSpPr txBox="1"/>
          <p:nvPr/>
        </p:nvSpPr>
        <p:spPr>
          <a:xfrm>
            <a:off x="341303" y="3028803"/>
            <a:ext cx="3310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Describe the experimenting that your team did as part of the planning step.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6702A-47D4-2D5D-E6C3-6E89EC96BAB4}"/>
              </a:ext>
            </a:extLst>
          </p:cNvPr>
          <p:cNvSpPr txBox="1"/>
          <p:nvPr/>
        </p:nvSpPr>
        <p:spPr>
          <a:xfrm>
            <a:off x="542505" y="3664249"/>
            <a:ext cx="2939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08214C3E-F06E-65FC-2C87-BE1C447D70E8}"/>
              </a:ext>
            </a:extLst>
          </p:cNvPr>
          <p:cNvSpPr/>
          <p:nvPr/>
        </p:nvSpPr>
        <p:spPr>
          <a:xfrm>
            <a:off x="-2553214" y="511978"/>
            <a:ext cx="2586023" cy="2958054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The specific wording of questions can be edited. You can also remove the lines if you like.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Delete this post-it note and the arrows </a:t>
            </a:r>
            <a:r>
              <a:rPr lang="en-US" b="1" i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before printing!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561F43-A991-B248-D5E8-AF0187F0E5C5}"/>
              </a:ext>
            </a:extLst>
          </p:cNvPr>
          <p:cNvCxnSpPr>
            <a:cxnSpLocks/>
          </p:cNvCxnSpPr>
          <p:nvPr/>
        </p:nvCxnSpPr>
        <p:spPr>
          <a:xfrm>
            <a:off x="-128954" y="1148728"/>
            <a:ext cx="1296017" cy="3070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9E2791-F9C9-55F1-B980-D8CEAA8A1CC4}"/>
              </a:ext>
            </a:extLst>
          </p:cNvPr>
          <p:cNvCxnSpPr>
            <a:cxnSpLocks/>
          </p:cNvCxnSpPr>
          <p:nvPr/>
        </p:nvCxnSpPr>
        <p:spPr>
          <a:xfrm>
            <a:off x="-421105" y="1788780"/>
            <a:ext cx="1588168" cy="6897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6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34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56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30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2260</TotalTime>
  <Words>361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Century Gothic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carol_000</dc:creator>
  <cp:lastModifiedBy>Carol Davis</cp:lastModifiedBy>
  <cp:revision>183</cp:revision>
  <dcterms:created xsi:type="dcterms:W3CDTF">2016-01-10T20:37:11Z</dcterms:created>
  <dcterms:modified xsi:type="dcterms:W3CDTF">2022-07-30T00:32:53Z</dcterms:modified>
</cp:coreProperties>
</file>