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73152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2184" y="96"/>
      </p:cViewPr>
      <p:guideLst>
        <p:guide orient="horz" pos="302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571308"/>
            <a:ext cx="6217920" cy="334264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42853"/>
            <a:ext cx="5486400" cy="2318067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C68E-AC14-4E50-89B4-9D6A07742F6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5D57-9402-4887-856D-B9C3FA40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C68E-AC14-4E50-89B4-9D6A07742F6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5D57-9402-4887-856D-B9C3FA40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8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11175"/>
            <a:ext cx="157734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11175"/>
            <a:ext cx="4640580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C68E-AC14-4E50-89B4-9D6A07742F6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5D57-9402-4887-856D-B9C3FA40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C68E-AC14-4E50-89B4-9D6A07742F6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5D57-9402-4887-856D-B9C3FA40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393635"/>
            <a:ext cx="6309360" cy="399383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425250"/>
            <a:ext cx="6309360" cy="2100262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C68E-AC14-4E50-89B4-9D6A07742F6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5D57-9402-4887-856D-B9C3FA40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2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555875"/>
            <a:ext cx="310896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C68E-AC14-4E50-89B4-9D6A07742F6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5D57-9402-4887-856D-B9C3FA40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11177"/>
            <a:ext cx="630936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353628"/>
            <a:ext cx="3094672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507105"/>
            <a:ext cx="309467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353628"/>
            <a:ext cx="3109913" cy="1153477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507105"/>
            <a:ext cx="310991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C68E-AC14-4E50-89B4-9D6A07742F6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5D57-9402-4887-856D-B9C3FA40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3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C68E-AC14-4E50-89B4-9D6A07742F6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5D57-9402-4887-856D-B9C3FA40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2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C68E-AC14-4E50-89B4-9D6A07742F6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5D57-9402-4887-856D-B9C3FA40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82397"/>
            <a:ext cx="3703320" cy="68230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C68E-AC14-4E50-89B4-9D6A07742F6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5D57-9402-4887-856D-B9C3FA40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40080"/>
            <a:ext cx="2359342" cy="224028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82397"/>
            <a:ext cx="3703320" cy="68230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880360"/>
            <a:ext cx="2359342" cy="533622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C68E-AC14-4E50-89B4-9D6A07742F6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5D57-9402-4887-856D-B9C3FA40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11177"/>
            <a:ext cx="630936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555875"/>
            <a:ext cx="630936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4C68E-AC14-4E50-89B4-9D6A07742F6F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898892"/>
            <a:ext cx="2468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898892"/>
            <a:ext cx="16459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5D57-9402-4887-856D-B9C3FA40C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5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66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0C597B-9B20-4C29-A628-FD25C97804CF}"/>
              </a:ext>
            </a:extLst>
          </p:cNvPr>
          <p:cNvSpPr txBox="1"/>
          <p:nvPr/>
        </p:nvSpPr>
        <p:spPr>
          <a:xfrm>
            <a:off x="233877" y="951922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Build a Tower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A49A0-5723-4E34-8F01-DEC37F137F42}"/>
              </a:ext>
            </a:extLst>
          </p:cNvPr>
          <p:cNvSpPr txBox="1"/>
          <p:nvPr/>
        </p:nvSpPr>
        <p:spPr>
          <a:xfrm>
            <a:off x="233876" y="1451308"/>
            <a:ext cx="319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It must be at least 20 cm tall.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It must have 4 or more legs.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It must hold a bowl of pennies at the top.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8CAA0-4A3F-490B-BE9F-6DC3E093336B}"/>
              </a:ext>
            </a:extLst>
          </p:cNvPr>
          <p:cNvSpPr txBox="1"/>
          <p:nvPr/>
        </p:nvSpPr>
        <p:spPr>
          <a:xfrm>
            <a:off x="3926053" y="951922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Build a Rocking Chair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DA924-6200-4802-8447-73C9158AE0D3}"/>
              </a:ext>
            </a:extLst>
          </p:cNvPr>
          <p:cNvSpPr txBox="1"/>
          <p:nvPr/>
        </p:nvSpPr>
        <p:spPr>
          <a:xfrm>
            <a:off x="3926053" y="1441500"/>
            <a:ext cx="319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It must be at least 20 cm tall.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It must rock!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The seat must hold a bowl of at least 20 pennies.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D5B07-057E-4591-A148-1BB759983B64}"/>
              </a:ext>
            </a:extLst>
          </p:cNvPr>
          <p:cNvSpPr txBox="1"/>
          <p:nvPr/>
        </p:nvSpPr>
        <p:spPr>
          <a:xfrm>
            <a:off x="233877" y="4139093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Build a Rocket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CBD93-5F16-43C4-A89D-EA1EE8BA678D}"/>
              </a:ext>
            </a:extLst>
          </p:cNvPr>
          <p:cNvSpPr txBox="1"/>
          <p:nvPr/>
        </p:nvSpPr>
        <p:spPr>
          <a:xfrm>
            <a:off x="233875" y="4681421"/>
            <a:ext cx="319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It must be at least 25 cm tall.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It must resemble a rocket.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It must have wings.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It must stand alone.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19F1E-DBB8-4DB3-9A99-53C9C9F7E720}"/>
              </a:ext>
            </a:extLst>
          </p:cNvPr>
          <p:cNvSpPr txBox="1"/>
          <p:nvPr/>
        </p:nvSpPr>
        <p:spPr>
          <a:xfrm>
            <a:off x="3926053" y="4170768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Build a Bridge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341DE-B738-4F36-9DBA-52CFDC864A20}"/>
              </a:ext>
            </a:extLst>
          </p:cNvPr>
          <p:cNvSpPr txBox="1"/>
          <p:nvPr/>
        </p:nvSpPr>
        <p:spPr>
          <a:xfrm>
            <a:off x="3908595" y="4508425"/>
            <a:ext cx="31908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Century Gothic" panose="020B0502020202020204" pitchFamily="34" charset="0"/>
              </a:rPr>
              <a:t>The bridge opening must be at least 10 cm wide.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Century Gothic" panose="020B0502020202020204" pitchFamily="34" charset="0"/>
              </a:rPr>
              <a:t>It must have end supports.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Century Gothic" panose="020B0502020202020204" pitchFamily="34" charset="0"/>
              </a:rPr>
              <a:t>It cannot have a center support.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Century Gothic" panose="020B0502020202020204" pitchFamily="34" charset="0"/>
              </a:rPr>
              <a:t>It must hold a bowl of at least 20 pennies.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BFC49-7CEE-4B59-AD4B-92D6244208D9}"/>
              </a:ext>
            </a:extLst>
          </p:cNvPr>
          <p:cNvSpPr txBox="1"/>
          <p:nvPr/>
        </p:nvSpPr>
        <p:spPr>
          <a:xfrm>
            <a:off x="3898757" y="7334941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Build a Small Marble Run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F2CF69-F370-4E55-A8CF-56FE03D3502E}"/>
              </a:ext>
            </a:extLst>
          </p:cNvPr>
          <p:cNvSpPr txBox="1"/>
          <p:nvPr/>
        </p:nvSpPr>
        <p:spPr>
          <a:xfrm>
            <a:off x="3919228" y="7824520"/>
            <a:ext cx="31908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The marble run will resemble a roller coaster.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It must have a turn or curve in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A marble must travel the path.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It must have one tunnel.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CAFE91-EBC5-477A-9FB0-178307D888F8}"/>
              </a:ext>
            </a:extLst>
          </p:cNvPr>
          <p:cNvSpPr txBox="1"/>
          <p:nvPr/>
        </p:nvSpPr>
        <p:spPr>
          <a:xfrm>
            <a:off x="253607" y="7391063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Build a Swing 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F9DB3-34A8-4FE9-BA08-9D648444E6CB}"/>
              </a:ext>
            </a:extLst>
          </p:cNvPr>
          <p:cNvSpPr txBox="1"/>
          <p:nvPr/>
        </p:nvSpPr>
        <p:spPr>
          <a:xfrm>
            <a:off x="253607" y="7760395"/>
            <a:ext cx="3190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It must be at least 15 cm tall.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It must have a seat or container that freely swings.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The seat must securely hold a small toy figure.</a:t>
            </a:r>
          </a:p>
        </p:txBody>
      </p:sp>
    </p:spTree>
    <p:extLst>
      <p:ext uri="{BB962C8B-B14F-4D97-AF65-F5344CB8AC3E}">
        <p14:creationId xmlns:p14="http://schemas.microsoft.com/office/powerpoint/2010/main" val="25035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38032-2CFB-4F49-A2CD-2EFDD94DD11C}"/>
              </a:ext>
            </a:extLst>
          </p:cNvPr>
          <p:cNvSpPr txBox="1"/>
          <p:nvPr/>
        </p:nvSpPr>
        <p:spPr>
          <a:xfrm>
            <a:off x="192471" y="3250735"/>
            <a:ext cx="1617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Paper Clips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27419-1D4B-4607-88C0-21001C3A3C24}"/>
              </a:ext>
            </a:extLst>
          </p:cNvPr>
          <p:cNvSpPr txBox="1"/>
          <p:nvPr/>
        </p:nvSpPr>
        <p:spPr>
          <a:xfrm>
            <a:off x="195619" y="3551022"/>
            <a:ext cx="1609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Rubber Bands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785E3-608F-4B23-B0F5-7B0B4C20EB7F}"/>
              </a:ext>
            </a:extLst>
          </p:cNvPr>
          <p:cNvSpPr txBox="1"/>
          <p:nvPr/>
        </p:nvSpPr>
        <p:spPr>
          <a:xfrm>
            <a:off x="195666" y="2953677"/>
            <a:ext cx="1614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Craft Sticks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94F071-D927-4707-A9F7-F1B7BCEB4F37}"/>
              </a:ext>
            </a:extLst>
          </p:cNvPr>
          <p:cNvSpPr txBox="1"/>
          <p:nvPr/>
        </p:nvSpPr>
        <p:spPr>
          <a:xfrm>
            <a:off x="194408" y="3857864"/>
            <a:ext cx="1618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Tubes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9712E-06B6-4D36-A602-D7337ACAED65}"/>
              </a:ext>
            </a:extLst>
          </p:cNvPr>
          <p:cNvSpPr txBox="1"/>
          <p:nvPr/>
        </p:nvSpPr>
        <p:spPr>
          <a:xfrm>
            <a:off x="194471" y="4171148"/>
            <a:ext cx="1619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Small Cup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17842-C1C6-4694-B5DA-A10FEE455937}"/>
              </a:ext>
            </a:extLst>
          </p:cNvPr>
          <p:cNvSpPr txBox="1"/>
          <p:nvPr/>
        </p:nvSpPr>
        <p:spPr>
          <a:xfrm>
            <a:off x="195512" y="4774932"/>
            <a:ext cx="161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Straws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F67F6-44D7-4778-873E-16BAE069E525}"/>
              </a:ext>
            </a:extLst>
          </p:cNvPr>
          <p:cNvSpPr txBox="1"/>
          <p:nvPr/>
        </p:nvSpPr>
        <p:spPr>
          <a:xfrm>
            <a:off x="1843151" y="2910676"/>
            <a:ext cx="180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50¢ 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5B523-6731-48CF-BC1A-D2303C36A6F9}"/>
              </a:ext>
            </a:extLst>
          </p:cNvPr>
          <p:cNvSpPr txBox="1"/>
          <p:nvPr/>
        </p:nvSpPr>
        <p:spPr>
          <a:xfrm>
            <a:off x="1843395" y="3818250"/>
            <a:ext cx="180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$2.00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5D7166-7DCA-4C1E-9CDA-5A2466556146}"/>
              </a:ext>
            </a:extLst>
          </p:cNvPr>
          <p:cNvSpPr txBox="1"/>
          <p:nvPr/>
        </p:nvSpPr>
        <p:spPr>
          <a:xfrm>
            <a:off x="1843784" y="4124444"/>
            <a:ext cx="180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$1.00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AB1E3-F6BD-42EF-B550-B89FC004DEB2}"/>
              </a:ext>
            </a:extLst>
          </p:cNvPr>
          <p:cNvSpPr txBox="1"/>
          <p:nvPr/>
        </p:nvSpPr>
        <p:spPr>
          <a:xfrm>
            <a:off x="1502614" y="8182958"/>
            <a:ext cx="627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The Budget is $10.00.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EAD589-7BD3-4CE3-913E-31EA7A1F7500}"/>
              </a:ext>
            </a:extLst>
          </p:cNvPr>
          <p:cNvSpPr txBox="1"/>
          <p:nvPr/>
        </p:nvSpPr>
        <p:spPr>
          <a:xfrm>
            <a:off x="194474" y="5086755"/>
            <a:ext cx="1619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Craft Foam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1104E2-8C46-4095-B8A9-34DBD9C69818}"/>
              </a:ext>
            </a:extLst>
          </p:cNvPr>
          <p:cNvSpPr txBox="1"/>
          <p:nvPr/>
        </p:nvSpPr>
        <p:spPr>
          <a:xfrm>
            <a:off x="1847596" y="5039812"/>
            <a:ext cx="180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$1.00 each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11F76D-4E1C-43DF-AF8E-6E670928D6D4}"/>
              </a:ext>
            </a:extLst>
          </p:cNvPr>
          <p:cNvSpPr txBox="1"/>
          <p:nvPr/>
        </p:nvSpPr>
        <p:spPr>
          <a:xfrm>
            <a:off x="192499" y="5388612"/>
            <a:ext cx="1621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Foil- </a:t>
            </a:r>
            <a:r>
              <a:rPr lang="en-US" sz="1400" dirty="0">
                <a:latin typeface="Century Gothic" panose="020B0502020202020204" pitchFamily="34" charset="0"/>
              </a:rPr>
              <a:t>12 inches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4B97B9-E9A5-4BB2-9F8C-7A5F3E6CD2F9}"/>
              </a:ext>
            </a:extLst>
          </p:cNvPr>
          <p:cNvSpPr txBox="1"/>
          <p:nvPr/>
        </p:nvSpPr>
        <p:spPr>
          <a:xfrm>
            <a:off x="1848003" y="5348815"/>
            <a:ext cx="180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$2.00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D1A0F-A964-4393-BFB1-35FDC97D71D3}"/>
              </a:ext>
            </a:extLst>
          </p:cNvPr>
          <p:cNvSpPr txBox="1"/>
          <p:nvPr/>
        </p:nvSpPr>
        <p:spPr>
          <a:xfrm>
            <a:off x="199923" y="5694970"/>
            <a:ext cx="1614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Toothpicks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8CF4B5-91F3-4A03-BC1E-BC8A9D858830}"/>
              </a:ext>
            </a:extLst>
          </p:cNvPr>
          <p:cNvSpPr txBox="1"/>
          <p:nvPr/>
        </p:nvSpPr>
        <p:spPr>
          <a:xfrm>
            <a:off x="1842429" y="3213811"/>
            <a:ext cx="180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10¢ each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42B502-050A-4F50-A1E0-FF514A1E6F7C}"/>
              </a:ext>
            </a:extLst>
          </p:cNvPr>
          <p:cNvSpPr txBox="1"/>
          <p:nvPr/>
        </p:nvSpPr>
        <p:spPr>
          <a:xfrm>
            <a:off x="194343" y="4471657"/>
            <a:ext cx="1620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Large Cup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7E7FFB-638D-4EB5-9303-422741B6A75C}"/>
              </a:ext>
            </a:extLst>
          </p:cNvPr>
          <p:cNvSpPr txBox="1"/>
          <p:nvPr/>
        </p:nvSpPr>
        <p:spPr>
          <a:xfrm>
            <a:off x="1846037" y="4432097"/>
            <a:ext cx="180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$2.00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A566F0-1BB3-44E9-B89F-0990CA45628A}"/>
              </a:ext>
            </a:extLst>
          </p:cNvPr>
          <p:cNvSpPr txBox="1"/>
          <p:nvPr/>
        </p:nvSpPr>
        <p:spPr>
          <a:xfrm>
            <a:off x="1847197" y="4733527"/>
            <a:ext cx="180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10¢ each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6110AB-4B4A-457A-8155-A16EA2EAD3A4}"/>
              </a:ext>
            </a:extLst>
          </p:cNvPr>
          <p:cNvSpPr txBox="1"/>
          <p:nvPr/>
        </p:nvSpPr>
        <p:spPr>
          <a:xfrm>
            <a:off x="1850884" y="5652754"/>
            <a:ext cx="180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10¢ each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6F6494-2D43-4D24-9936-3C36A5D5D31E}"/>
              </a:ext>
            </a:extLst>
          </p:cNvPr>
          <p:cNvSpPr txBox="1"/>
          <p:nvPr/>
        </p:nvSpPr>
        <p:spPr>
          <a:xfrm>
            <a:off x="1828450" y="5954547"/>
            <a:ext cx="180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$1.00 each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41DA9E-9833-492F-8136-487899AF5190}"/>
              </a:ext>
            </a:extLst>
          </p:cNvPr>
          <p:cNvSpPr txBox="1"/>
          <p:nvPr/>
        </p:nvSpPr>
        <p:spPr>
          <a:xfrm>
            <a:off x="196217" y="5982346"/>
            <a:ext cx="1625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Pipe cleaner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C543F4-5D3F-4B82-BFDE-3E0BBEB22809}"/>
              </a:ext>
            </a:extLst>
          </p:cNvPr>
          <p:cNvSpPr txBox="1"/>
          <p:nvPr/>
        </p:nvSpPr>
        <p:spPr>
          <a:xfrm>
            <a:off x="1824850" y="6270932"/>
            <a:ext cx="180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$1.00 each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0500A-B202-4C31-B790-8084177E51F6}"/>
              </a:ext>
            </a:extLst>
          </p:cNvPr>
          <p:cNvSpPr txBox="1"/>
          <p:nvPr/>
        </p:nvSpPr>
        <p:spPr>
          <a:xfrm>
            <a:off x="188426" y="6308328"/>
            <a:ext cx="1636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Card stock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1EC420-881E-41E9-B1DF-8695A92A1020}"/>
              </a:ext>
            </a:extLst>
          </p:cNvPr>
          <p:cNvSpPr txBox="1"/>
          <p:nvPr/>
        </p:nvSpPr>
        <p:spPr>
          <a:xfrm>
            <a:off x="1843151" y="3534701"/>
            <a:ext cx="1802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10¢ each </a:t>
            </a:r>
          </a:p>
        </p:txBody>
      </p:sp>
    </p:spTree>
    <p:extLst>
      <p:ext uri="{BB962C8B-B14F-4D97-AF65-F5344CB8AC3E}">
        <p14:creationId xmlns:p14="http://schemas.microsoft.com/office/powerpoint/2010/main" val="151317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E8604B-7013-4E9E-A81E-3E5E136285DC}"/>
              </a:ext>
            </a:extLst>
          </p:cNvPr>
          <p:cNvSpPr txBox="1"/>
          <p:nvPr/>
        </p:nvSpPr>
        <p:spPr>
          <a:xfrm>
            <a:off x="700953" y="1222420"/>
            <a:ext cx="6477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How can you determine which materials to use to build your mystery model? How will you use those materials to successfully complete the structure?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4E9C4-B967-4179-BD58-0B63C37C6ABF}"/>
              </a:ext>
            </a:extLst>
          </p:cNvPr>
          <p:cNvSpPr txBox="1"/>
          <p:nvPr/>
        </p:nvSpPr>
        <p:spPr>
          <a:xfrm>
            <a:off x="3711069" y="3007912"/>
            <a:ext cx="430887" cy="244498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>
                <a:latin typeface="KB3AlphaBasicTall" panose="02000603000000000000" pitchFamily="2" charset="0"/>
                <a:ea typeface="KB3AlphaBasicTall" panose="02000603000000000000" pitchFamily="2" charset="0"/>
              </a:rPr>
              <a:t>CREATE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63A54-7312-42B8-A264-9B9302930A07}"/>
              </a:ext>
            </a:extLst>
          </p:cNvPr>
          <p:cNvSpPr txBox="1"/>
          <p:nvPr/>
        </p:nvSpPr>
        <p:spPr>
          <a:xfrm>
            <a:off x="725723" y="1788780"/>
            <a:ext cx="6444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What is the Mystery your team will build? What materials do you think should be chosen and 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6C0B7-65B3-4026-B598-EA4147D475DF}"/>
              </a:ext>
            </a:extLst>
          </p:cNvPr>
          <p:cNvSpPr txBox="1"/>
          <p:nvPr/>
        </p:nvSpPr>
        <p:spPr>
          <a:xfrm>
            <a:off x="676275" y="2205623"/>
            <a:ext cx="638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4FEDB-E4D0-4E6D-A09B-18AC3AE6D5C5}"/>
              </a:ext>
            </a:extLst>
          </p:cNvPr>
          <p:cNvSpPr txBox="1"/>
          <p:nvPr/>
        </p:nvSpPr>
        <p:spPr>
          <a:xfrm>
            <a:off x="270066" y="3037871"/>
            <a:ext cx="33697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 Sketch and </a:t>
            </a:r>
            <a:r>
              <a:rPr lang="en-US" sz="1100" u="sng" dirty="0">
                <a:latin typeface="Century Gothic" panose="020B0502020202020204" pitchFamily="34" charset="0"/>
              </a:rPr>
              <a:t>label</a:t>
            </a:r>
            <a:r>
              <a:rPr lang="en-US" sz="1100" dirty="0">
                <a:latin typeface="Century Gothic" panose="020B0502020202020204" pitchFamily="34" charset="0"/>
              </a:rPr>
              <a:t> your idea for structure.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5045A-E12C-4365-9916-16EC94A5E857}"/>
              </a:ext>
            </a:extLst>
          </p:cNvPr>
          <p:cNvSpPr txBox="1"/>
          <p:nvPr/>
        </p:nvSpPr>
        <p:spPr>
          <a:xfrm>
            <a:off x="1242199" y="5497567"/>
            <a:ext cx="6477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Describe some ways you improved your structure as you worked.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D6DA3-C325-45CA-898D-CA9D6EFFD118}"/>
              </a:ext>
            </a:extLst>
          </p:cNvPr>
          <p:cNvSpPr txBox="1"/>
          <p:nvPr/>
        </p:nvSpPr>
        <p:spPr>
          <a:xfrm>
            <a:off x="603176" y="5767531"/>
            <a:ext cx="6381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12B4F-4E17-4EEC-8B98-DA0672B3C4C7}"/>
              </a:ext>
            </a:extLst>
          </p:cNvPr>
          <p:cNvSpPr txBox="1"/>
          <p:nvPr/>
        </p:nvSpPr>
        <p:spPr>
          <a:xfrm>
            <a:off x="552099" y="6941807"/>
            <a:ext cx="2881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Was your team successful with choosing the right materials to use for your structure? What did not work as you expected it to?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22708-E2D4-4D5A-8685-1D36E59293E6}"/>
              </a:ext>
            </a:extLst>
          </p:cNvPr>
          <p:cNvSpPr txBox="1"/>
          <p:nvPr/>
        </p:nvSpPr>
        <p:spPr>
          <a:xfrm>
            <a:off x="544537" y="7636012"/>
            <a:ext cx="2900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96D2C-3657-4F11-AFD8-6EE31CEC4B80}"/>
              </a:ext>
            </a:extLst>
          </p:cNvPr>
          <p:cNvSpPr txBox="1"/>
          <p:nvPr/>
        </p:nvSpPr>
        <p:spPr>
          <a:xfrm>
            <a:off x="3926512" y="6986996"/>
            <a:ext cx="30590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Describe this building experience. What was the hardest part? What surprised you? What did you learn?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9C0FD-FE67-4095-BF73-472EC43665CC}"/>
              </a:ext>
            </a:extLst>
          </p:cNvPr>
          <p:cNvSpPr txBox="1"/>
          <p:nvPr/>
        </p:nvSpPr>
        <p:spPr>
          <a:xfrm>
            <a:off x="3657600" y="3021628"/>
            <a:ext cx="336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Describe how the structure was built. What was your job on the team?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B8EBF-0F01-4901-B427-F5C0D8B7D866}"/>
              </a:ext>
            </a:extLst>
          </p:cNvPr>
          <p:cNvSpPr txBox="1"/>
          <p:nvPr/>
        </p:nvSpPr>
        <p:spPr>
          <a:xfrm>
            <a:off x="4081980" y="3641622"/>
            <a:ext cx="2939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E109E4-1BD9-42FA-812F-2BDBB55B34C8}"/>
              </a:ext>
            </a:extLst>
          </p:cNvPr>
          <p:cNvSpPr txBox="1"/>
          <p:nvPr/>
        </p:nvSpPr>
        <p:spPr>
          <a:xfrm>
            <a:off x="3947833" y="7650096"/>
            <a:ext cx="2900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27224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389</Words>
  <Application>Microsoft Office PowerPoint</Application>
  <PresentationFormat>Custom</PresentationFormat>
  <Paragraphs>65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KB3AlphaBasicTall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Davis</dc:creator>
  <cp:lastModifiedBy>Carol Davis</cp:lastModifiedBy>
  <cp:revision>1</cp:revision>
  <dcterms:created xsi:type="dcterms:W3CDTF">2019-07-15T23:27:10Z</dcterms:created>
  <dcterms:modified xsi:type="dcterms:W3CDTF">2019-07-15T23:30:57Z</dcterms:modified>
</cp:coreProperties>
</file>